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49" r:id="rId5"/>
    <p:sldMasterId id="2147483650" r:id="rId6"/>
    <p:sldMasterId id="2147483651" r:id="rId7"/>
    <p:sldMasterId id="2147483652" r:id="rId8"/>
    <p:sldMasterId id="2147483653" r:id="rId9"/>
    <p:sldMasterId id="2147483654" r:id="rId10"/>
    <p:sldMasterId id="2147483655" r:id="rId11"/>
    <p:sldMasterId id="2147483656" r:id="rId12"/>
    <p:sldMasterId id="2147483657" r:id="rId13"/>
    <p:sldMasterId id="2147483658" r:id="rId14"/>
    <p:sldMasterId id="2147483659" r:id="rId15"/>
    <p:sldMasterId id="2147483660" r:id="rId16"/>
    <p:sldMasterId id="2147483661" r:id="rId17"/>
  </p:sldMasterIdLst>
  <p:sldIdLst>
    <p:sldId id="260" r:id="rId18"/>
  </p:sldIdLst>
  <p:sldSz cx="12801600" cy="22860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1pPr>
    <a:lvl2pPr marL="482600" indent="657225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2pPr>
    <a:lvl3pPr marL="966788" indent="1314450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3pPr>
    <a:lvl4pPr marL="1454150" indent="19685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4pPr>
    <a:lvl5pPr marL="1936750" indent="2625725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5pPr>
    <a:lvl6pPr marL="22860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6pPr>
    <a:lvl7pPr marL="27432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7pPr>
    <a:lvl8pPr marL="32004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8pPr>
    <a:lvl9pPr marL="36576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9pPr>
  </p:defaultTextStyle>
  <p:extLst>
    <p:ext uri="{EFAFB233-063F-42B5-8137-9DF3F51BA10A}">
      <p15:sldGuideLst xmlns:p15="http://schemas.microsoft.com/office/powerpoint/2012/main">
        <p15:guide id="1" orient="horz" pos="7200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FFCC66"/>
    <a:srgbClr val="FF9933"/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85A9B-874A-9B9B-56A3-92867FD83FC1}" v="48" dt="2025-02-17T06:14:15.720"/>
    <p1510:client id="{ED4DB9BB-4856-0E1E-5435-3FBB30B6525D}" v="1" dt="2025-02-17T03:52:00.0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331" autoAdjust="0"/>
  </p:normalViewPr>
  <p:slideViewPr>
    <p:cSldViewPr>
      <p:cViewPr>
        <p:scale>
          <a:sx n="50" d="100"/>
          <a:sy n="50" d="100"/>
        </p:scale>
        <p:origin x="1814" y="-3782"/>
      </p:cViewPr>
      <p:guideLst>
        <p:guide orient="horz" pos="7200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883360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7439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1234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11795220"/>
            <a:ext cx="5106416" cy="2651219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11795220"/>
            <a:ext cx="5106416" cy="2651219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9487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790743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744276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16644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2508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15059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4159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3841571"/>
            <a:ext cx="2574544" cy="106048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3841571"/>
            <a:ext cx="7638288" cy="106048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962057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51712" y="3841571"/>
            <a:ext cx="10298176" cy="10604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86734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574153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00354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621806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039726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518458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202938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96321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20674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85824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439345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522016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123648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94605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46550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225663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566422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2112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12040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049956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12620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84655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81"/>
            <a:ext cx="2880360" cy="150889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8555736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733401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81311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17343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  <a:prstGeom prst="rect">
            <a:avLst/>
          </a:prstGeom>
        </p:spPr>
        <p:txBody>
          <a:bodyPr lIns="97067" tIns="48535" rIns="97067" bIns="48535"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623190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2975864"/>
            <a:ext cx="5106416" cy="1690828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2975864"/>
            <a:ext cx="5106416" cy="1690828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487226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70164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04060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38957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03176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747342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588574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916437"/>
            <a:ext cx="2880360" cy="18967711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916437"/>
            <a:ext cx="8555736" cy="189677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446897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79009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74105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33770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810740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583165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257089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96360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94576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55131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46938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77"/>
            <a:ext cx="2880360" cy="1590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77"/>
            <a:ext cx="8555736" cy="15903928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650922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307616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6925253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590530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0277616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371563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665942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01609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65555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970285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871988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77"/>
            <a:ext cx="2880360" cy="1590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77"/>
            <a:ext cx="8555736" cy="15903928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4351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79451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767171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89449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856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6000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749400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33225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2020540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2949345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66416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418157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01571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7064" y="3300505"/>
            <a:ext cx="1443736" cy="15663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856" y="3300505"/>
            <a:ext cx="4245864" cy="15663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785721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001592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5290455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061995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856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6000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8195206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493468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14828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901855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479474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038442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012417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7064" y="3300505"/>
            <a:ext cx="1443736" cy="15663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856" y="3300505"/>
            <a:ext cx="4245864" cy="15663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051891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549083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800898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875570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1517559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4858199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8962997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91952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762888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5581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63750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95180"/>
            <a:ext cx="2880360" cy="198266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95180"/>
            <a:ext cx="8555736" cy="19826654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9466456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4288206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636772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  <a:prstGeom prst="rect">
            <a:avLst/>
          </a:prstGeom>
        </p:spPr>
        <p:txBody>
          <a:bodyPr lIns="97067" tIns="48535" rIns="97067" bIns="48535"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55165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761745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89326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3565159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62511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121949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018453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523542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916430"/>
            <a:ext cx="2880360" cy="19505396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916430"/>
            <a:ext cx="8555736" cy="19505396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992264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3811133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5767375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319222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47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1145291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740678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23240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45377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49070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56649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381060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528620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65730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847865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667315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9639683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03125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409818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994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799482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812649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521422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7571121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413322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64492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071483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2512" y="6492782"/>
            <a:ext cx="19060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43872" y="6492782"/>
            <a:ext cx="19060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6378449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6940196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41026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332968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2052736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425335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5877151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7629303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7272728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940051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6646978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47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5015777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259514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752719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878336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336931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599317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398725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4527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11795125"/>
            <a:ext cx="102997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3840163"/>
            <a:ext cx="10299700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10299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8741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35890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3038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018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7733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262564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747904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33243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18586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6950075"/>
            <a:ext cx="10299700" cy="893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2978150"/>
            <a:ext cx="10299700" cy="169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87413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358900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30388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01875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773363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262564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747904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33243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18586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17259300"/>
            <a:ext cx="102997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17259300"/>
            <a:ext cx="102997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1226800"/>
            <a:ext cx="5773737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302000"/>
            <a:ext cx="5773737" cy="773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1226800"/>
            <a:ext cx="5773737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302000"/>
            <a:ext cx="5773737" cy="773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9429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4144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8595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5743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82892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31649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80183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8717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7251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9429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4144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8595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5743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82892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31649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80183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8717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7251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4965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10299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51750" y="6491288"/>
            <a:ext cx="38989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4965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2611920-7FFF-42DD-942B-DD8B8F7E8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461" y="-298"/>
            <a:ext cx="12801600" cy="3328423"/>
          </a:xfrm>
          <a:prstGeom prst="rect">
            <a:avLst/>
          </a:prstGeom>
        </p:spPr>
      </p:pic>
      <p:cxnSp>
        <p:nvCxnSpPr>
          <p:cNvPr id="14343" name="Straight Connector 2"/>
          <p:cNvCxnSpPr>
            <a:cxnSpLocks noChangeShapeType="1"/>
          </p:cNvCxnSpPr>
          <p:nvPr/>
        </p:nvCxnSpPr>
        <p:spPr bwMode="auto">
          <a:xfrm>
            <a:off x="203200" y="3763398"/>
            <a:ext cx="12344400" cy="0"/>
          </a:xfrm>
          <a:prstGeom prst="line">
            <a:avLst/>
          </a:prstGeom>
          <a:noFill/>
          <a:ln w="254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63EF7-8CCB-4F64-8ACA-D4ADDD50F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31577"/>
            <a:ext cx="12801600" cy="3328423"/>
          </a:xfrm>
          <a:prstGeom prst="rect">
            <a:avLst/>
          </a:prstGeom>
        </p:spPr>
      </p:pic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1257300" y="22098000"/>
            <a:ext cx="10287000" cy="52890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067" tIns="48535" rIns="97067" bIns="48535">
            <a:spAutoFit/>
          </a:bodyPr>
          <a:lstStyle>
            <a:lvl1pPr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1pPr>
            <a:lvl2pPr marL="742950" indent="-28575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2pPr>
            <a:lvl3pPr marL="11430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3pPr>
            <a:lvl4pPr marL="16002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4pPr>
            <a:lvl5pPr marL="20574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9pPr>
          </a:lstStyle>
          <a:p>
            <a:pPr eaLnBrk="1" hangingPunct="1"/>
            <a:r>
              <a:rPr lang="ru-RU" altLang="de-DE" sz="2800" b="1" dirty="0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ҚАРАҒАНДЫ, 2026 ЖЫЛДЫҢ 17 СӘУІРІ </a:t>
            </a:r>
            <a:endParaRPr lang="en-US" altLang="de-DE" sz="2800" b="1" dirty="0">
              <a:solidFill>
                <a:schemeClr val="bg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Лого КМУ">
            <a:extLst>
              <a:ext uri="{FF2B5EF4-FFF2-40B4-BE49-F238E27FC236}">
                <a16:creationId xmlns:a16="http://schemas.microsoft.com/office/drawing/2014/main" id="{AEC97EF3-9D4F-44A8-9523-ECC6326C861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2" y="1254185"/>
            <a:ext cx="3810000" cy="224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2">
            <a:extLst>
              <a:ext uri="{FF2B5EF4-FFF2-40B4-BE49-F238E27FC236}">
                <a16:creationId xmlns:a16="http://schemas.microsoft.com/office/drawing/2014/main" id="{A129F8EB-5323-4CE0-9D32-4D50960FE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982" y="1312654"/>
            <a:ext cx="10560039" cy="136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sz="4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Е-ПОСТЕР АТАУЫ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23">
            <a:extLst>
              <a:ext uri="{FF2B5EF4-FFF2-40B4-BE49-F238E27FC236}">
                <a16:creationId xmlns:a16="http://schemas.microsoft.com/office/drawing/2014/main" id="{C0938DB0-641B-4263-ABE0-39BADF144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742" y="2202749"/>
            <a:ext cx="8061319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Қатысушы/-лар Т.А.Ә.</a:t>
            </a:r>
          </a:p>
          <a:p>
            <a:pPr algn="ctr" eaLnBrk="1" hangingPunct="1"/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32">
            <a:extLst>
              <a:ext uri="{FF2B5EF4-FFF2-40B4-BE49-F238E27FC236}">
                <a16:creationId xmlns:a16="http://schemas.microsoft.com/office/drawing/2014/main" id="{AD618CB1-344F-4A10-B016-A461102E0CB5}"/>
              </a:ext>
            </a:extLst>
          </p:cNvPr>
          <p:cNvSpPr/>
          <p:nvPr/>
        </p:nvSpPr>
        <p:spPr>
          <a:xfrm>
            <a:off x="-1143000" y="3838751"/>
            <a:ext cx="4515118" cy="6306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Кіріспе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33">
            <a:extLst>
              <a:ext uri="{FF2B5EF4-FFF2-40B4-BE49-F238E27FC236}">
                <a16:creationId xmlns:a16="http://schemas.microsoft.com/office/drawing/2014/main" id="{9FF8B1BD-6AE6-4E96-8615-2CDE5609BC81}"/>
              </a:ext>
            </a:extLst>
          </p:cNvPr>
          <p:cNvSpPr/>
          <p:nvPr/>
        </p:nvSpPr>
        <p:spPr>
          <a:xfrm>
            <a:off x="5992006" y="3623135"/>
            <a:ext cx="6296925" cy="10327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44">
            <a:extLst>
              <a:ext uri="{FF2B5EF4-FFF2-40B4-BE49-F238E27FC236}">
                <a16:creationId xmlns:a16="http://schemas.microsoft.com/office/drawing/2014/main" id="{ADAFC182-1A5D-4D50-9765-307CD5BA02E8}"/>
              </a:ext>
            </a:extLst>
          </p:cNvPr>
          <p:cNvSpPr/>
          <p:nvPr/>
        </p:nvSpPr>
        <p:spPr>
          <a:xfrm>
            <a:off x="-247872" y="8338539"/>
            <a:ext cx="6619207" cy="9772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5">
            <a:extLst>
              <a:ext uri="{FF2B5EF4-FFF2-40B4-BE49-F238E27FC236}">
                <a16:creationId xmlns:a16="http://schemas.microsoft.com/office/drawing/2014/main" id="{B11A81D2-DB59-47C6-B74C-BA0901555771}"/>
              </a:ext>
            </a:extLst>
          </p:cNvPr>
          <p:cNvSpPr/>
          <p:nvPr/>
        </p:nvSpPr>
        <p:spPr>
          <a:xfrm>
            <a:off x="3979669" y="18989634"/>
            <a:ext cx="4783332" cy="7123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 err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5ECA71-CBFF-4566-89BD-B24FC6E52EA5}"/>
              </a:ext>
            </a:extLst>
          </p:cNvPr>
          <p:cNvSpPr txBox="1"/>
          <p:nvPr/>
        </p:nvSpPr>
        <p:spPr>
          <a:xfrm>
            <a:off x="300769" y="4513175"/>
            <a:ext cx="567599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Кіріспеде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зерттелмеген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жасалмаған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49AF22-AF7D-49B8-9266-18B53496A8CB}"/>
              </a:ext>
            </a:extLst>
          </p:cNvPr>
          <p:cNvSpPr txBox="1"/>
          <p:nvPr/>
        </p:nvSpPr>
        <p:spPr>
          <a:xfrm>
            <a:off x="6441707" y="4469383"/>
            <a:ext cx="62224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шамалас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Популяциялар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іріктеу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әдістемесі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өлшемдер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0A7A66-D37B-4FB7-9BE5-C377244C5B22}"/>
              </a:ext>
            </a:extLst>
          </p:cNvPr>
          <p:cNvSpPr txBox="1"/>
          <p:nvPr/>
        </p:nvSpPr>
        <p:spPr>
          <a:xfrm>
            <a:off x="249907" y="9208957"/>
            <a:ext cx="57268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график, 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диаграмма, 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фото, 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Талқылау-бұл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зерттеуіңіздің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C1045A-48DA-40B9-AED5-E196E5EB407A}"/>
              </a:ext>
            </a:extLst>
          </p:cNvPr>
          <p:cNvSpPr txBox="1"/>
          <p:nvPr/>
        </p:nvSpPr>
        <p:spPr>
          <a:xfrm>
            <a:off x="2997521" y="19674847"/>
            <a:ext cx="78228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756" y="9036749"/>
            <a:ext cx="5876371" cy="4330470"/>
          </a:xfrm>
          <a:prstGeom prst="rect">
            <a:avLst/>
          </a:prstGeom>
        </p:spPr>
      </p:pic>
      <p:sp>
        <p:nvSpPr>
          <p:cNvPr id="26" name="Text Box 180">
            <a:extLst>
              <a:ext uri="{FF2B5EF4-FFF2-40B4-BE49-F238E27FC236}">
                <a16:creationId xmlns:a16="http://schemas.microsoft.com/office/drawing/2014/main" id="{0EF553AE-2F9D-4C67-BDBF-729D45C1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851" y="13502630"/>
            <a:ext cx="4381624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0E637337-0507-41F6-97D2-13754FA48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791916"/>
              </p:ext>
            </p:extLst>
          </p:nvPr>
        </p:nvGraphicFramePr>
        <p:xfrm>
          <a:off x="6725299" y="14453137"/>
          <a:ext cx="5414728" cy="3074052"/>
        </p:xfrm>
        <a:graphic>
          <a:graphicData uri="http://schemas.openxmlformats.org/drawingml/2006/table">
            <a:tbl>
              <a:tblPr firstRow="1" bandRow="1"/>
              <a:tblGrid>
                <a:gridCol w="1353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4001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Text Box 180">
            <a:extLst>
              <a:ext uri="{FF2B5EF4-FFF2-40B4-BE49-F238E27FC236}">
                <a16:creationId xmlns:a16="http://schemas.microsoft.com/office/drawing/2014/main" id="{3C922B17-9F75-4CE0-AACF-62763CFE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259" y="17702312"/>
            <a:ext cx="2867043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30" y="13894132"/>
            <a:ext cx="4112872" cy="2844890"/>
          </a:xfrm>
          <a:prstGeom prst="rect">
            <a:avLst/>
          </a:prstGeom>
        </p:spPr>
      </p:pic>
      <p:pic>
        <p:nvPicPr>
          <p:cNvPr id="30" name="Picture 179" descr="Picture2">
            <a:extLst>
              <a:ext uri="{FF2B5EF4-FFF2-40B4-BE49-F238E27FC236}">
                <a16:creationId xmlns:a16="http://schemas.microsoft.com/office/drawing/2014/main" id="{687C7477-CD31-4BF4-90D8-9FE7AB13F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384" y="16267285"/>
            <a:ext cx="3928416" cy="2618792"/>
          </a:xfrm>
          <a:prstGeom prst="rect">
            <a:avLst/>
          </a:prstGeom>
          <a:noFill/>
          <a:ln w="57150">
            <a:solidFill>
              <a:sysClr val="window" lastClr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F4BF64546C73A40A9597998E2737A1E" ma:contentTypeVersion="10" ma:contentTypeDescription="Создание документа." ma:contentTypeScope="" ma:versionID="0a0a39d2dd5a464e145da3408000c665">
  <xsd:schema xmlns:xsd="http://www.w3.org/2001/XMLSchema" xmlns:xs="http://www.w3.org/2001/XMLSchema" xmlns:p="http://schemas.microsoft.com/office/2006/metadata/properties" xmlns:ns3="2ff0b6ba-d77e-4390-b2e4-ab4a8fe49c4b" targetNamespace="http://schemas.microsoft.com/office/2006/metadata/properties" ma:root="true" ma:fieldsID="49944cb625b98d88ae15fd0cac2d72b2" ns3:_="">
    <xsd:import namespace="2ff0b6ba-d77e-4390-b2e4-ab4a8fe49c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0b6ba-d77e-4390-b2e4-ab4a8fe49c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4DB249-7B71-4071-AC15-871B41B668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27CE89-4E4B-4A66-B6C7-7695944DD7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0b6ba-d77e-4390-b2e4-ab4a8fe49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EDFA07-44BC-48F4-AAFA-00DDB6A125D3}">
  <ds:schemaRefs>
    <ds:schemaRef ds:uri="http://schemas.microsoft.com/office/2006/metadata/properties"/>
    <ds:schemaRef ds:uri="2ff0b6ba-d77e-4390-b2e4-ab4a8fe49c4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Pages>0</Pages>
  <Words>184</Words>
  <Characters>0</Characters>
  <Application>Microsoft Office PowerPoint</Application>
  <PresentationFormat>Произвольный</PresentationFormat>
  <Lines>0</Lines>
  <Paragraphs>60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</vt:i4>
      </vt:variant>
    </vt:vector>
  </HeadingPairs>
  <TitlesOfParts>
    <vt:vector size="18" baseType="lpstr">
      <vt:lpstr>Arial</vt:lpstr>
      <vt:lpstr>GillSans</vt:lpstr>
      <vt:lpstr>Times New Roman</vt:lpstr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Батықова Әлия</cp:lastModifiedBy>
  <cp:revision>48</cp:revision>
  <dcterms:modified xsi:type="dcterms:W3CDTF">2026-03-05T12:01:42Z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/>
  </property>
  <property fmtid="{D5CDD505-2E9C-101B-9397-08002B2CF9AE}" pid="3" name="lcf76f155ced4ddcb4097134ff3c332f">
    <vt:lpwstr/>
  </property>
  <property fmtid="{D5CDD505-2E9C-101B-9397-08002B2CF9AE}" pid="4" name="ContentTypeId">
    <vt:lpwstr>0x0101005F4BF64546C73A40A9597998E2737A1E</vt:lpwstr>
  </property>
</Properties>
</file>